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9" r:id="rId5"/>
    <p:sldId id="260" r:id="rId6"/>
    <p:sldId id="274" r:id="rId7"/>
    <p:sldId id="273" r:id="rId8"/>
    <p:sldId id="272" r:id="rId9"/>
    <p:sldId id="261" r:id="rId10"/>
    <p:sldId id="276" r:id="rId11"/>
    <p:sldId id="278" r:id="rId12"/>
    <p:sldId id="279" r:id="rId13"/>
    <p:sldId id="293" r:id="rId14"/>
    <p:sldId id="294" r:id="rId15"/>
    <p:sldId id="295" r:id="rId16"/>
    <p:sldId id="296" r:id="rId17"/>
    <p:sldId id="298" r:id="rId18"/>
    <p:sldId id="297" r:id="rId19"/>
    <p:sldId id="299" r:id="rId20"/>
    <p:sldId id="302" r:id="rId21"/>
    <p:sldId id="301" r:id="rId22"/>
    <p:sldId id="303" r:id="rId23"/>
    <p:sldId id="304" r:id="rId24"/>
    <p:sldId id="300" r:id="rId25"/>
    <p:sldId id="269" r:id="rId26"/>
    <p:sldId id="29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23-6-2014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9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1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964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48450" y="1752600"/>
            <a:ext cx="203835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1752600"/>
            <a:ext cx="596265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7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776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117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25908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25908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1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80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6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7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20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138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/Volumes/GP/Opslag%20IP/Projecten%202000/66%20Onderwijs%20en%20Onderzoek/71530-bck-ppt%20O&amp;O/69367-voor-ppt-volgvel2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9367-voor-ppt-volgvel2.jpg" descr="/Volumes/GP/Opslag IP/Projecten 2000/66 Onderwijs en Onderzoek/71530-bck-ppt O&amp;O/69367-voor-ppt-volgvel2.jpg"/>
          <p:cNvPicPr>
            <a:picLocks noChangeAspect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752600"/>
            <a:ext cx="8153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590800"/>
            <a:ext cx="815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ontys Frutiger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ontys Frutiger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ontys Frutiger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ontys Frutiger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Inrichten van een 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136904" cy="1752600"/>
          </a:xfrm>
        </p:spPr>
        <p:txBody>
          <a:bodyPr/>
          <a:lstStyle/>
          <a:p>
            <a:r>
              <a:rPr lang="nl-NL" smtClean="0"/>
              <a:t>18 juni </a:t>
            </a:r>
            <a:r>
              <a:rPr lang="nl-NL" dirty="0" smtClean="0"/>
              <a:t>2014</a:t>
            </a:r>
          </a:p>
          <a:p>
            <a:r>
              <a:rPr lang="nl-NL" sz="2400" dirty="0"/>
              <a:t>Pierre </a:t>
            </a:r>
            <a:r>
              <a:rPr lang="nl-NL" sz="2400" dirty="0" smtClean="0"/>
              <a:t>Gorissen</a:t>
            </a:r>
          </a:p>
          <a:p>
            <a:r>
              <a:rPr lang="nl-NL" sz="2400" dirty="0" smtClean="0"/>
              <a:t>Fontys Hogescholen</a:t>
            </a:r>
          </a:p>
          <a:p>
            <a:r>
              <a:rPr lang="nl-NL" sz="2400" dirty="0" smtClean="0"/>
              <a:t>P.Gorissen@fontys.nl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531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C:\Users\879369\Downloads\2957369213_76cba02e7f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4046" b="13625"/>
          <a:stretch/>
        </p:blipFill>
        <p:spPr bwMode="auto">
          <a:xfrm>
            <a:off x="3903900" y="2464490"/>
            <a:ext cx="2157444" cy="18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den beginne…</a:t>
            </a:r>
            <a:endParaRPr lang="nl-NL" dirty="0"/>
          </a:p>
        </p:txBody>
      </p:sp>
      <p:pic>
        <p:nvPicPr>
          <p:cNvPr id="1026" name="Picture 2" descr="http://www.surf.nl/binaries/nieuwsbericht/content/gallery/surf/nieuws/logo-presentations-2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17281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nicfoundry.com/sites/default/files/sonic_them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82" y="3501008"/>
            <a:ext cx="23050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ho360.com/sites/all/themes/echo360/images/echo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82" y="4581128"/>
            <a:ext cx="1390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01" y="5589239"/>
            <a:ext cx="14208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879369\Downloads\8558512489_c11d55d272_z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27765"/>
          <a:stretch/>
        </p:blipFill>
        <p:spPr bwMode="auto">
          <a:xfrm>
            <a:off x="4574410" y="4803110"/>
            <a:ext cx="1580972" cy="17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879369\Downloads\3074355883_2b77d6e847_z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1118" r="75" b="37770"/>
          <a:stretch/>
        </p:blipFill>
        <p:spPr bwMode="auto">
          <a:xfrm>
            <a:off x="1668713" y="5410293"/>
            <a:ext cx="2592288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879369\Downloads\2958209360_4c44250f3e_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83" y="3820030"/>
            <a:ext cx="2029594" cy="15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879369\Downloads\2958214860_752629ccc4_z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3814"/>
            <a:ext cx="2173610" cy="16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879369\Downloads\3045319707_24e4457099_z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7"/>
          <a:stretch/>
        </p:blipFill>
        <p:spPr bwMode="auto">
          <a:xfrm>
            <a:off x="251570" y="4261454"/>
            <a:ext cx="1298910" cy="19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elestream.net/company/press-kit/download/Wirecast-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54" y="1076736"/>
            <a:ext cx="961578" cy="11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howto108.com/ckfinder/userfiles/images/1/camtasia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01" y="1076736"/>
            <a:ext cx="1908684" cy="115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tegen de stroom in zwemmen….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2590800"/>
            <a:ext cx="8359080" cy="3962400"/>
          </a:xfrm>
        </p:spPr>
        <p:txBody>
          <a:bodyPr/>
          <a:lstStyle/>
          <a:p>
            <a:r>
              <a:rPr lang="nl-NL" dirty="0" smtClean="0"/>
              <a:t>Begin 2007…</a:t>
            </a:r>
          </a:p>
          <a:p>
            <a:pPr lvl="1"/>
            <a:r>
              <a:rPr lang="nl-NL" dirty="0" smtClean="0"/>
              <a:t>Geen bestuurlijk draagvlak voor centraal beleid rond </a:t>
            </a:r>
            <a:r>
              <a:rPr lang="nl-NL" dirty="0" err="1" smtClean="0"/>
              <a:t>weblectures</a:t>
            </a:r>
            <a:r>
              <a:rPr lang="nl-NL" dirty="0" smtClean="0"/>
              <a:t>;</a:t>
            </a:r>
          </a:p>
          <a:p>
            <a:pPr lvl="1"/>
            <a:r>
              <a:rPr lang="nl-NL" dirty="0" err="1" smtClean="0"/>
              <a:t>Weblectures</a:t>
            </a:r>
            <a:r>
              <a:rPr lang="nl-NL" dirty="0" smtClean="0"/>
              <a:t> alleen iets voor voorhoede; </a:t>
            </a:r>
          </a:p>
          <a:p>
            <a:pPr lvl="1"/>
            <a:r>
              <a:rPr lang="nl-NL" dirty="0" err="1" smtClean="0"/>
              <a:t>Weblectures</a:t>
            </a:r>
            <a:r>
              <a:rPr lang="nl-NL" dirty="0" smtClean="0"/>
              <a:t> alleen iets voor universiteiten (?);</a:t>
            </a:r>
          </a:p>
          <a:p>
            <a:pPr lvl="1"/>
            <a:r>
              <a:rPr lang="nl-NL" dirty="0" smtClean="0"/>
              <a:t>Discussie over didactisch niveau </a:t>
            </a:r>
            <a:r>
              <a:rPr lang="nl-NL" dirty="0" err="1" smtClean="0"/>
              <a:t>weblectures</a:t>
            </a:r>
            <a:r>
              <a:rPr lang="nl-NL" dirty="0" smtClean="0"/>
              <a:t>;</a:t>
            </a:r>
          </a:p>
          <a:p>
            <a:pPr lvl="1"/>
            <a:r>
              <a:rPr lang="nl-NL" dirty="0" smtClean="0"/>
              <a:t>Geld!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03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Fast</a:t>
            </a:r>
            <a:r>
              <a:rPr lang="nl-NL" dirty="0" smtClean="0"/>
              <a:t> Forward naar 2013…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Decentraal wat kan</a:t>
            </a:r>
            <a:r>
              <a:rPr lang="nl-NL" dirty="0" smtClean="0"/>
              <a:t>…</a:t>
            </a:r>
          </a:p>
          <a:p>
            <a:r>
              <a:rPr lang="nl-NL" dirty="0" smtClean="0"/>
              <a:t>Pilot </a:t>
            </a:r>
            <a:r>
              <a:rPr lang="nl-NL" dirty="0" err="1" smtClean="0"/>
              <a:t>weblectures</a:t>
            </a:r>
            <a:r>
              <a:rPr lang="nl-NL" dirty="0" smtClean="0"/>
              <a:t>: </a:t>
            </a:r>
          </a:p>
          <a:p>
            <a:pPr lvl="1"/>
            <a:r>
              <a:rPr lang="nl-NL" dirty="0" smtClean="0"/>
              <a:t>inrichten van een “dienst </a:t>
            </a:r>
            <a:r>
              <a:rPr lang="nl-NL" dirty="0" err="1" smtClean="0"/>
              <a:t>weblectures</a:t>
            </a:r>
            <a:r>
              <a:rPr lang="nl-NL" dirty="0" smtClean="0"/>
              <a:t>”</a:t>
            </a:r>
            <a:br>
              <a:rPr lang="nl-NL" dirty="0" smtClean="0"/>
            </a:br>
            <a:r>
              <a:rPr lang="nl-NL" dirty="0" smtClean="0"/>
              <a:t>bij dienst IT</a:t>
            </a:r>
          </a:p>
          <a:p>
            <a:pPr lvl="1"/>
            <a:r>
              <a:rPr lang="nl-NL" dirty="0" smtClean="0"/>
              <a:t>samenwerking met dienst Onderwijs en 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5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Situatie begin 2014…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Service-catalogus</a:t>
            </a:r>
          </a:p>
          <a:p>
            <a:r>
              <a:rPr lang="nl-NL" dirty="0" smtClean="0"/>
              <a:t>Dienst </a:t>
            </a:r>
            <a:r>
              <a:rPr lang="nl-NL" dirty="0" err="1" smtClean="0"/>
              <a:t>weblectures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17826"/>
            <a:ext cx="4824536" cy="35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Externe hosting door </a:t>
            </a:r>
            <a:r>
              <a:rPr lang="nl-NL" dirty="0" err="1" smtClean="0"/>
              <a:t>Mediamission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(SAAS)</a:t>
            </a:r>
          </a:p>
          <a:p>
            <a:r>
              <a:rPr lang="nl-NL" dirty="0" smtClean="0"/>
              <a:t>2 soorten sets (mobiel / vast)</a:t>
            </a:r>
          </a:p>
          <a:p>
            <a:r>
              <a:rPr lang="nl-NL" dirty="0" smtClean="0"/>
              <a:t>Installatie door MK2 / werkplekbeheer</a:t>
            </a:r>
          </a:p>
          <a:p>
            <a:r>
              <a:rPr lang="nl-NL" dirty="0" smtClean="0"/>
              <a:t>Coördinatie contracten en (interne) techniek door dienst IT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2049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Instituut neemt dienst af</a:t>
            </a:r>
          </a:p>
          <a:p>
            <a:pPr lvl="1"/>
            <a:r>
              <a:rPr lang="nl-NL" dirty="0" smtClean="0"/>
              <a:t>via online aanvraag</a:t>
            </a:r>
          </a:p>
          <a:p>
            <a:pPr lvl="1"/>
            <a:r>
              <a:rPr lang="nl-NL" dirty="0" smtClean="0"/>
              <a:t>voor vast bedrag per jaar</a:t>
            </a:r>
          </a:p>
          <a:p>
            <a:pPr lvl="1"/>
            <a:r>
              <a:rPr lang="nl-NL" dirty="0"/>
              <a:t>v</a:t>
            </a:r>
            <a:r>
              <a:rPr lang="nl-NL" dirty="0" smtClean="0"/>
              <a:t>oor periode van </a:t>
            </a:r>
            <a:br>
              <a:rPr lang="nl-NL" dirty="0" smtClean="0"/>
            </a:br>
            <a:r>
              <a:rPr lang="nl-NL" dirty="0" smtClean="0"/>
              <a:t>minimaal 4 jaar.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96805"/>
            <a:ext cx="3960440" cy="264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8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94" y="1052736"/>
            <a:ext cx="402750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Centrale ondersteuning</a:t>
            </a:r>
          </a:p>
          <a:p>
            <a:r>
              <a:rPr lang="nl-NL" dirty="0" smtClean="0"/>
              <a:t>Decentrale </a:t>
            </a:r>
            <a:r>
              <a:rPr lang="nl-NL" dirty="0" err="1" smtClean="0"/>
              <a:t>key</a:t>
            </a:r>
            <a:r>
              <a:rPr lang="nl-NL" dirty="0" smtClean="0"/>
              <a:t>-users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46" y="3842766"/>
            <a:ext cx="6030466" cy="301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06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Scholing op aanvraag</a:t>
            </a:r>
          </a:p>
          <a:p>
            <a:pPr lvl="1"/>
            <a:r>
              <a:rPr lang="nl-NL" dirty="0" smtClean="0"/>
              <a:t>Scholing </a:t>
            </a:r>
            <a:r>
              <a:rPr lang="nl-NL" dirty="0" err="1" smtClean="0"/>
              <a:t>key</a:t>
            </a:r>
            <a:r>
              <a:rPr lang="nl-NL" dirty="0" smtClean="0"/>
              <a:t>-users</a:t>
            </a:r>
          </a:p>
          <a:p>
            <a:pPr lvl="1"/>
            <a:r>
              <a:rPr lang="nl-NL" i="1" dirty="0" smtClean="0"/>
              <a:t>Scholing docenten</a:t>
            </a:r>
          </a:p>
          <a:p>
            <a:r>
              <a:rPr lang="nl-NL" dirty="0" smtClean="0"/>
              <a:t>Onderwijskundige advisering bij implementatie</a:t>
            </a:r>
          </a:p>
        </p:txBody>
      </p:sp>
    </p:spTree>
    <p:extLst>
      <p:ext uri="{BB962C8B-B14F-4D97-AF65-F5344CB8AC3E}">
        <p14:creationId xmlns:p14="http://schemas.microsoft.com/office/powerpoint/2010/main" val="358053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MyMediasite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alle studenten en docenten beschikbaar.</a:t>
            </a:r>
          </a:p>
          <a:p>
            <a:r>
              <a:rPr lang="nl-NL" dirty="0" smtClean="0"/>
              <a:t>Videobank </a:t>
            </a:r>
            <a:br>
              <a:rPr lang="nl-NL" dirty="0" smtClean="0"/>
            </a:br>
            <a:r>
              <a:rPr lang="nl-NL" dirty="0" smtClean="0"/>
              <a:t>(afschermen)</a:t>
            </a:r>
          </a:p>
          <a:p>
            <a:r>
              <a:rPr lang="nl-NL" dirty="0" smtClean="0"/>
              <a:t>Desktop-</a:t>
            </a:r>
            <a:br>
              <a:rPr lang="nl-NL" dirty="0" smtClean="0"/>
            </a:br>
            <a:r>
              <a:rPr lang="nl-NL" dirty="0" smtClean="0"/>
              <a:t>recorder</a:t>
            </a:r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77" y="3168972"/>
            <a:ext cx="5314523" cy="368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 van deze 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noodzaak technische kennis Mediasite bij dienst IT</a:t>
            </a:r>
          </a:p>
          <a:p>
            <a:r>
              <a:rPr lang="nl-NL" dirty="0" smtClean="0"/>
              <a:t>Upgrades wordt in voorzien</a:t>
            </a:r>
          </a:p>
          <a:p>
            <a:r>
              <a:rPr lang="nl-NL" dirty="0" smtClean="0"/>
              <a:t>Instituten betalen naar gebruik</a:t>
            </a:r>
          </a:p>
          <a:p>
            <a:r>
              <a:rPr lang="nl-NL" dirty="0" smtClean="0"/>
              <a:t>Opschalen = uitbreiden contract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862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Situatieschets</a:t>
            </a:r>
          </a:p>
          <a:p>
            <a:r>
              <a:rPr lang="nl-NL" dirty="0" smtClean="0"/>
              <a:t>Fontys Dienst </a:t>
            </a:r>
            <a:r>
              <a:rPr lang="nl-NL" dirty="0" err="1" smtClean="0"/>
              <a:t>Weblectures</a:t>
            </a:r>
            <a:endParaRPr lang="nl-NL" dirty="0" smtClean="0"/>
          </a:p>
          <a:p>
            <a:r>
              <a:rPr lang="nl-NL" dirty="0" smtClean="0"/>
              <a:t>Vragen/discussie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Betalen voor bandbreedte</a:t>
            </a:r>
          </a:p>
          <a:p>
            <a:r>
              <a:rPr lang="nl-NL" dirty="0" smtClean="0"/>
              <a:t>Externe hosting</a:t>
            </a:r>
          </a:p>
          <a:p>
            <a:r>
              <a:rPr lang="nl-NL" dirty="0" err="1" smtClean="0"/>
              <a:t>SURFConext</a:t>
            </a:r>
            <a:r>
              <a:rPr lang="nl-NL" dirty="0" smtClean="0"/>
              <a:t> (geen groepen)</a:t>
            </a:r>
          </a:p>
          <a:p>
            <a:r>
              <a:rPr lang="nl-NL" dirty="0" smtClean="0"/>
              <a:t>Externe upgrade planning</a:t>
            </a:r>
          </a:p>
          <a:p>
            <a:r>
              <a:rPr lang="nl-NL" dirty="0" smtClean="0"/>
              <a:t>Afhankelijkheid van externe aanbieder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34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Naast dit alles: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Beleidsvorming Fontys </a:t>
            </a:r>
            <a:r>
              <a:rPr lang="nl-NL" dirty="0" err="1" smtClean="0"/>
              <a:t>INline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 smtClean="0"/>
          </a:p>
          <a:p>
            <a:pPr lvl="1"/>
            <a:r>
              <a:rPr lang="nl-NL" dirty="0" smtClean="0"/>
              <a:t>Hoe combineren we online en offline onderwijs optimaal?</a:t>
            </a:r>
          </a:p>
          <a:p>
            <a:pPr lvl="1"/>
            <a:r>
              <a:rPr lang="nl-NL" dirty="0" smtClean="0"/>
              <a:t>Video is daar ook onderdeel van.</a:t>
            </a:r>
          </a:p>
          <a:p>
            <a:pPr lvl="1"/>
            <a:r>
              <a:rPr lang="nl-NL" dirty="0" smtClean="0"/>
              <a:t>Facilitering en scholing ook.</a:t>
            </a:r>
          </a:p>
          <a:p>
            <a:pPr lvl="1"/>
            <a:endParaRPr lang="nl-NL" dirty="0"/>
          </a:p>
          <a:p>
            <a:r>
              <a:rPr lang="nl-NL" dirty="0" smtClean="0"/>
              <a:t>Maar…decentraal wat kan…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503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Discussie / vragen…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5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042567"/>
          </a:xfrm>
        </p:spPr>
        <p:txBody>
          <a:bodyPr/>
          <a:lstStyle/>
          <a:p>
            <a:pPr algn="l"/>
            <a:r>
              <a:rPr lang="nl-NL" sz="2400" dirty="0" smtClean="0"/>
              <a:t>Vragen over de </a:t>
            </a:r>
            <a:r>
              <a:rPr lang="nl-NL" sz="2400" b="1" dirty="0" smtClean="0"/>
              <a:t>techniek/inrichting:</a:t>
            </a:r>
          </a:p>
          <a:p>
            <a:pPr algn="l"/>
            <a:r>
              <a:rPr lang="nl-NL" sz="2400" dirty="0" err="1" smtClean="0"/>
              <a:t>Toine</a:t>
            </a:r>
            <a:r>
              <a:rPr lang="nl-NL" sz="2400" dirty="0" smtClean="0"/>
              <a:t> van den Berg (dienst IT) </a:t>
            </a:r>
            <a:br>
              <a:rPr lang="nl-NL" sz="2400" dirty="0" smtClean="0"/>
            </a:br>
            <a:r>
              <a:rPr lang="nl-NL" sz="2400" dirty="0" smtClean="0"/>
              <a:t>mediasite@fontys.nl</a:t>
            </a:r>
          </a:p>
          <a:p>
            <a:pPr algn="l"/>
            <a:endParaRPr lang="nl-NL" sz="2400" dirty="0" smtClean="0"/>
          </a:p>
          <a:p>
            <a:pPr algn="l"/>
            <a:r>
              <a:rPr lang="nl-NL" sz="2400" dirty="0" smtClean="0"/>
              <a:t>Andere vragen over deze presentatie:</a:t>
            </a:r>
          </a:p>
          <a:p>
            <a:r>
              <a:rPr lang="nl-NL" sz="2400" dirty="0" smtClean="0"/>
              <a:t>Pierre Gorissen (dienst Onderwijs en Onderzoek) P.Gorissen@fontys.nl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306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Situatieschets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46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9711" y="0"/>
            <a:ext cx="4773604" cy="580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241176" y="1700808"/>
            <a:ext cx="5338936" cy="4397971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Fontys Hogescholen: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Eindhoven, Tilburg, Venlo, Sittard, Den Bosch, Veghel</a:t>
            </a:r>
          </a:p>
          <a:p>
            <a:r>
              <a:rPr lang="nl-NL" sz="2800" dirty="0" smtClean="0"/>
              <a:t>40.000 studenten, </a:t>
            </a:r>
          </a:p>
          <a:p>
            <a:r>
              <a:rPr lang="nl-NL" sz="2800" dirty="0" smtClean="0"/>
              <a:t>4.000 medewerkers </a:t>
            </a:r>
          </a:p>
          <a:p>
            <a:r>
              <a:rPr lang="nl-NL" sz="2800" dirty="0" smtClean="0"/>
              <a:t>100 Bachelor opl.</a:t>
            </a:r>
          </a:p>
          <a:p>
            <a:r>
              <a:rPr lang="nl-NL" sz="2800" dirty="0" smtClean="0"/>
              <a:t>24 Master opl.,</a:t>
            </a:r>
          </a:p>
          <a:p>
            <a:r>
              <a:rPr lang="nl-NL" sz="2800" dirty="0" smtClean="0"/>
              <a:t>11 </a:t>
            </a:r>
            <a:r>
              <a:rPr lang="nl-NL" sz="2800" dirty="0" err="1" smtClean="0"/>
              <a:t>Associate</a:t>
            </a:r>
            <a:r>
              <a:rPr lang="nl-NL" sz="2800" dirty="0" smtClean="0"/>
              <a:t> </a:t>
            </a:r>
            <a:r>
              <a:rPr lang="nl-NL" sz="2800" dirty="0" err="1" smtClean="0"/>
              <a:t>Degrees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28664917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04" y="764704"/>
            <a:ext cx="6549967" cy="6093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8204" y="-10102"/>
            <a:ext cx="6535796" cy="63079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dirty="0" smtClean="0"/>
              <a:t>Diversiteit…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16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26973"/>
            <a:ext cx="6804248" cy="6038342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608204" y="-10102"/>
            <a:ext cx="6535796" cy="63079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dirty="0" smtClean="0"/>
              <a:t>Decentraal wat kan…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608204" y="-10102"/>
            <a:ext cx="6535796" cy="63079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dirty="0" smtClean="0"/>
              <a:t>Centrale ICT infrastructuur…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6" y="1347424"/>
            <a:ext cx="8227254" cy="5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608204" y="-10102"/>
            <a:ext cx="6535796" cy="63079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 dirty="0" smtClean="0"/>
              <a:t>Diverse onderwijsomgevingen…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6372200" cy="47472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77" y="2492896"/>
            <a:ext cx="481747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Fontys Dienst </a:t>
            </a:r>
            <a:r>
              <a:rPr lang="nl-NL" dirty="0" err="1" smtClean="0"/>
              <a:t>Weblectures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713802"/>
      </p:ext>
    </p:extLst>
  </p:cSld>
  <p:clrMapOvr>
    <a:masterClrMapping/>
  </p:clrMapOvr>
</p:sld>
</file>

<file path=ppt/theme/theme1.xml><?xml version="1.0" encoding="utf-8"?>
<a:theme xmlns:a="http://schemas.openxmlformats.org/drawingml/2006/main" name="FOMEC them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 Black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6D04E2975B445847927823D7B80D2" ma:contentTypeVersion="0" ma:contentTypeDescription="Create a new document." ma:contentTypeScope="" ma:versionID="f45b1e1f21e4c96f1c6841cddf7048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45015-F335-4354-9EFB-94B2BED7DEE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E59A79-2F1D-4AA1-B76B-B153FF870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B352A5-B311-46C7-BF2A-A724FB7F5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FOMEC thema</Template>
  <TotalTime>2910</TotalTime>
  <Words>252</Words>
  <Application>Microsoft Office PowerPoint</Application>
  <PresentationFormat>On-screen Show (4:3)</PresentationFormat>
  <Paragraphs>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FOMEC thema</vt:lpstr>
      <vt:lpstr>Inrichten van een dienst Weblectures</vt:lpstr>
      <vt:lpstr>Programma</vt:lpstr>
      <vt:lpstr>Situatieschets</vt:lpstr>
      <vt:lpstr>PowerPoint Presentation</vt:lpstr>
      <vt:lpstr>Diversiteit…</vt:lpstr>
      <vt:lpstr>Decentraal wat kan…</vt:lpstr>
      <vt:lpstr>Centrale ICT infrastructuur…</vt:lpstr>
      <vt:lpstr>Diverse onderwijsomgevingen…</vt:lpstr>
      <vt:lpstr>Fontys Dienst Weblectures</vt:lpstr>
      <vt:lpstr>In den beginne…</vt:lpstr>
      <vt:lpstr>Niet tegen de stroom in zwemmen….</vt:lpstr>
      <vt:lpstr>Fast Forward naar 2013…</vt:lpstr>
      <vt:lpstr>Situatie begin 2014…</vt:lpstr>
      <vt:lpstr>Dienst weblectures</vt:lpstr>
      <vt:lpstr>Dienst weblectures</vt:lpstr>
      <vt:lpstr>Dienst weblectures</vt:lpstr>
      <vt:lpstr>Dienst weblectures</vt:lpstr>
      <vt:lpstr>MyMediasite</vt:lpstr>
      <vt:lpstr>Voordelen van deze opzet</vt:lpstr>
      <vt:lpstr>Nadelen</vt:lpstr>
      <vt:lpstr>Naast dit alles:</vt:lpstr>
      <vt:lpstr>Discussie / vragen…</vt:lpstr>
      <vt:lpstr>PowerPoint Presentation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Gorissen</dc:creator>
  <cp:lastModifiedBy>E.A.M. Breuker</cp:lastModifiedBy>
  <cp:revision>38</cp:revision>
  <dcterms:created xsi:type="dcterms:W3CDTF">2014-01-16T13:19:47Z</dcterms:created>
  <dcterms:modified xsi:type="dcterms:W3CDTF">2014-06-23T13:44:04Z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0x010100BE26D04E2975B445847927823D7B80D2</vt:lpwstr>
  </property>
</Properties>
</file>